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1pPr>
    <a:lvl2pPr marL="0" marR="0" indent="4572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2pPr>
    <a:lvl3pPr marL="0" marR="0" indent="9144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3pPr>
    <a:lvl4pPr marL="0" marR="0" indent="13716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4pPr>
    <a:lvl5pPr marL="0" marR="0" indent="18288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5pPr>
    <a:lvl6pPr marL="0" marR="0" indent="22860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6pPr>
    <a:lvl7pPr marL="0" marR="0" indent="27432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7pPr>
    <a:lvl8pPr marL="0" marR="0" indent="32004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8pPr>
    <a:lvl9pPr marL="0" marR="0" indent="36576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EFA07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254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254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3712597"/>
              <a:satOff val="-23099"/>
              <a:lumOff val="5802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BCEF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2871FF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D1F6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E7FE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wholeTbl>
    <a:band2H>
      <a:tcTxStyle b="def" i="def"/>
      <a:tcStyle>
        <a:tcBdr/>
        <a:fill>
          <a:solidFill>
            <a:srgbClr val="EAEAEA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8" name="Shape 15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Body Level One…"/>
          <p:cNvSpPr txBox="1"/>
          <p:nvPr>
            <p:ph type="body" sz="half" idx="1" hasCustomPrompt="1"/>
          </p:nvPr>
        </p:nvSpPr>
        <p:spPr>
          <a:xfrm>
            <a:off x="1298277" y="4927600"/>
            <a:ext cx="21863646" cy="3853767"/>
          </a:xfrm>
          <a:prstGeom prst="rect">
            <a:avLst/>
          </a:prstGeom>
        </p:spPr>
        <p:txBody>
          <a:bodyPr anchor="ctr"/>
          <a:lstStyle>
            <a:lvl1pPr algn="ctr" defTabSz="1160859">
              <a:defRPr b="1" cap="none" spc="-408" sz="10200">
                <a:latin typeface="+mn-lt"/>
                <a:ea typeface="+mn-ea"/>
                <a:cs typeface="+mn-cs"/>
                <a:sym typeface="Graphik"/>
              </a:defRPr>
            </a:lvl1pPr>
            <a:lvl2pPr algn="ctr" defTabSz="1160859">
              <a:defRPr b="1" cap="none" spc="-408" sz="10200">
                <a:latin typeface="+mn-lt"/>
                <a:ea typeface="+mn-ea"/>
                <a:cs typeface="+mn-cs"/>
                <a:sym typeface="Graphik"/>
              </a:defRPr>
            </a:lvl2pPr>
            <a:lvl3pPr algn="ctr" defTabSz="1160859">
              <a:defRPr b="1" cap="none" spc="-408" sz="10200">
                <a:latin typeface="+mn-lt"/>
                <a:ea typeface="+mn-ea"/>
                <a:cs typeface="+mn-cs"/>
                <a:sym typeface="Graphik"/>
              </a:defRPr>
            </a:lvl3pPr>
            <a:lvl4pPr algn="ctr" defTabSz="1160859">
              <a:defRPr b="1" cap="none" spc="-408" sz="10200">
                <a:latin typeface="+mn-lt"/>
                <a:ea typeface="+mn-ea"/>
                <a:cs typeface="+mn-cs"/>
                <a:sym typeface="Graphik"/>
              </a:defRPr>
            </a:lvl4pPr>
            <a:lvl5pPr algn="ctr" defTabSz="1160859">
              <a:defRPr b="1" cap="none" spc="-408" sz="102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/>
          <p:nvPr>
            <p:ph type="body" sz="half" idx="1" hasCustomPrompt="1"/>
          </p:nvPr>
        </p:nvSpPr>
        <p:spPr>
          <a:xfrm>
            <a:off x="1295400" y="3587043"/>
            <a:ext cx="21869400" cy="4730168"/>
          </a:xfrm>
          <a:prstGeom prst="rect">
            <a:avLst/>
          </a:prstGeom>
        </p:spPr>
        <p:txBody>
          <a:bodyPr anchor="b"/>
          <a:lstStyle>
            <a:lvl1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1pPr>
            <a:lvl2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2pPr>
            <a:lvl3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3pPr>
            <a:lvl4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4pPr>
            <a:lvl5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Fact information"/>
          <p:cNvSpPr txBox="1"/>
          <p:nvPr>
            <p:ph type="body" sz="quarter" idx="21" hasCustomPrompt="1"/>
          </p:nvPr>
        </p:nvSpPr>
        <p:spPr>
          <a:xfrm>
            <a:off x="1295400" y="8117284"/>
            <a:ext cx="21869400" cy="592456"/>
          </a:xfrm>
          <a:prstGeom prst="rect">
            <a:avLst/>
          </a:prstGeom>
        </p:spPr>
        <p:txBody>
          <a:bodyPr/>
          <a:lstStyle>
            <a:lvl1pPr algn="ctr" defTabSz="490727">
              <a:spcBef>
                <a:spcPts val="2600"/>
              </a:spcBef>
              <a:defRPr spc="-88" sz="2940"/>
            </a:lvl1pPr>
          </a:lstStyle>
          <a:p>
            <a:pPr/>
            <a:r>
              <a:t>Fact information</a:t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Attribution"/>
          <p:cNvSpPr txBox="1"/>
          <p:nvPr>
            <p:ph type="body" sz="quarter" idx="21" hasCustomPrompt="1"/>
          </p:nvPr>
        </p:nvSpPr>
        <p:spPr>
          <a:xfrm>
            <a:off x="2252674" y="10353079"/>
            <a:ext cx="20691414" cy="567945"/>
          </a:xfrm>
          <a:prstGeom prst="rect">
            <a:avLst/>
          </a:prstGeom>
        </p:spPr>
        <p:txBody>
          <a:bodyPr/>
          <a:lstStyle>
            <a:lvl1pPr defTabSz="584200">
              <a:defRPr spc="-84" sz="2800"/>
            </a:lvl1pPr>
          </a:lstStyle>
          <a:p>
            <a:pPr/>
            <a:r>
              <a:t>Attribution </a:t>
            </a:r>
          </a:p>
        </p:txBody>
      </p:sp>
      <p:sp>
        <p:nvSpPr>
          <p:cNvPr id="125" name="Body Level One…"/>
          <p:cNvSpPr txBox="1"/>
          <p:nvPr>
            <p:ph type="body" sz="half" idx="1" hasCustomPrompt="1"/>
          </p:nvPr>
        </p:nvSpPr>
        <p:spPr>
          <a:xfrm>
            <a:off x="1439912" y="4332885"/>
            <a:ext cx="21504176" cy="5497468"/>
          </a:xfrm>
          <a:prstGeom prst="rect">
            <a:avLst/>
          </a:prstGeom>
        </p:spPr>
        <p:txBody>
          <a:bodyPr anchor="b"/>
          <a:lstStyle>
            <a:lvl1pPr marL="714375" indent="-71437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1pPr>
            <a:lvl2pPr marL="714375" indent="-25717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2pPr>
            <a:lvl3pPr marL="714375" indent="20002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3pPr>
            <a:lvl4pPr marL="714375" indent="65722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4pPr>
            <a:lvl5pPr marL="714375" indent="111442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High angle view of a pink inflatable raft in a pool"/>
          <p:cNvSpPr/>
          <p:nvPr>
            <p:ph type="pic" idx="21"/>
          </p:nvPr>
        </p:nvSpPr>
        <p:spPr>
          <a:xfrm>
            <a:off x="5867400" y="0"/>
            <a:ext cx="20573997" cy="137159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Palm trees against a pink and purple sky after sunset"/>
          <p:cNvSpPr/>
          <p:nvPr>
            <p:ph type="pic" sz="half" idx="22"/>
          </p:nvPr>
        </p:nvSpPr>
        <p:spPr>
          <a:xfrm>
            <a:off x="-1" y="-1159934"/>
            <a:ext cx="12065001" cy="90508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A pink inflatable ring floating in a pool"/>
          <p:cNvSpPr/>
          <p:nvPr>
            <p:ph type="pic" sz="half" idx="23"/>
          </p:nvPr>
        </p:nvSpPr>
        <p:spPr>
          <a:xfrm>
            <a:off x="-1" y="6326054"/>
            <a:ext cx="12065001" cy="80433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Miami Beach palm trees against a pink sky after sunset with art deco buildings in the background"/>
          <p:cNvSpPr/>
          <p:nvPr>
            <p:ph type="pic" idx="21"/>
          </p:nvPr>
        </p:nvSpPr>
        <p:spPr>
          <a:xfrm>
            <a:off x="-368300" y="-482600"/>
            <a:ext cx="25133300" cy="1675271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Low angle view of a building and palm trees under a bright sky"/>
          <p:cNvSpPr/>
          <p:nvPr>
            <p:ph type="pic" idx="21"/>
          </p:nvPr>
        </p:nvSpPr>
        <p:spPr>
          <a:xfrm>
            <a:off x="-254000" y="-3937000"/>
            <a:ext cx="24980900" cy="187399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Presentation Title"/>
          <p:cNvSpPr txBox="1"/>
          <p:nvPr>
            <p:ph type="title" hasCustomPrompt="1"/>
          </p:nvPr>
        </p:nvSpPr>
        <p:spPr>
          <a:xfrm>
            <a:off x="1295400" y="4384675"/>
            <a:ext cx="21869400" cy="4699000"/>
          </a:xfrm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22" name="Body Level One…"/>
          <p:cNvSpPr txBox="1"/>
          <p:nvPr>
            <p:ph type="body" sz="quarter" idx="1" hasCustomPrompt="1"/>
          </p:nvPr>
        </p:nvSpPr>
        <p:spPr>
          <a:xfrm>
            <a:off x="1295400" y="9268776"/>
            <a:ext cx="21869400" cy="1422714"/>
          </a:xfrm>
          <a:prstGeom prst="rect">
            <a:avLst/>
          </a:prstGeom>
        </p:spPr>
        <p:txBody>
          <a:bodyPr/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9014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31" name="Low angle view of a palm tree with Dubai’s skyscrapers in the background"/>
          <p:cNvSpPr/>
          <p:nvPr>
            <p:ph type="pic" idx="21"/>
          </p:nvPr>
        </p:nvSpPr>
        <p:spPr>
          <a:xfrm>
            <a:off x="14033251" y="-897806"/>
            <a:ext cx="10349536" cy="155116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95400" y="3743016"/>
            <a:ext cx="11442700" cy="5334001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95400" y="9271000"/>
            <a:ext cx="11442700" cy="3175000"/>
          </a:xfrm>
          <a:prstGeom prst="rect">
            <a:avLst/>
          </a:prstGeom>
        </p:spPr>
        <p:txBody>
          <a:bodyPr/>
          <a:lstStyle/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9014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42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43" name="Slide Subtitle"/>
          <p:cNvSpPr txBox="1"/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pPr/>
            <a:r>
              <a:t>Slide Subtitle</a:t>
            </a:r>
          </a:p>
        </p:txBody>
      </p:sp>
      <p:sp>
        <p:nvSpPr>
          <p:cNvPr id="44" name="Slide Title"/>
          <p:cNvSpPr txBox="1"/>
          <p:nvPr>
            <p:ph type="title" hasCustomPrompt="1"/>
          </p:nvPr>
        </p:nvSpPr>
        <p:spPr>
          <a:xfrm>
            <a:off x="1295400" y="1620697"/>
            <a:ext cx="21869400" cy="1778386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Slide Title</a:t>
            </a:r>
          </a:p>
        </p:txBody>
      </p:sp>
      <p:sp>
        <p:nvSpPr>
          <p:cNvPr id="45" name="Body Level One…"/>
          <p:cNvSpPr txBox="1"/>
          <p:nvPr>
            <p:ph type="body" idx="1" hasCustomPrompt="1"/>
          </p:nvPr>
        </p:nvSpPr>
        <p:spPr>
          <a:xfrm>
            <a:off x="1295400" y="5270500"/>
            <a:ext cx="21869400" cy="7137400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cap="none" spc="0" sz="4000">
                <a:latin typeface="+mn-lt"/>
                <a:ea typeface="+mn-ea"/>
                <a:cs typeface="+mn-cs"/>
                <a:sym typeface="Graphik"/>
              </a:defRPr>
            </a:lvl1pPr>
            <a:lvl2pPr defTabSz="584200">
              <a:spcBef>
                <a:spcPts val="3300"/>
              </a:spcBef>
              <a:defRPr cap="none" spc="0" sz="4000">
                <a:latin typeface="+mn-lt"/>
                <a:ea typeface="+mn-ea"/>
                <a:cs typeface="+mn-cs"/>
                <a:sym typeface="Graphik"/>
              </a:defRPr>
            </a:lvl2pPr>
            <a:lvl3pPr defTabSz="584200">
              <a:spcBef>
                <a:spcPts val="3300"/>
              </a:spcBef>
              <a:defRPr cap="none" spc="0" sz="4000">
                <a:latin typeface="+mn-lt"/>
                <a:ea typeface="+mn-ea"/>
                <a:cs typeface="+mn-cs"/>
                <a:sym typeface="Graphik"/>
              </a:defRPr>
            </a:lvl3pPr>
            <a:lvl4pPr defTabSz="584200">
              <a:spcBef>
                <a:spcPts val="3300"/>
              </a:spcBef>
              <a:defRPr cap="none" spc="0" sz="4000">
                <a:latin typeface="+mn-lt"/>
                <a:ea typeface="+mn-ea"/>
                <a:cs typeface="+mn-cs"/>
                <a:sym typeface="Graphik"/>
              </a:defRPr>
            </a:lvl4pPr>
            <a:lvl5pPr defTabSz="584200">
              <a:spcBef>
                <a:spcPts val="3300"/>
              </a:spcBef>
              <a:defRPr cap="none" spc="0" sz="40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6" name="Slide Number"/>
          <p:cNvSpPr txBox="1"/>
          <p:nvPr>
            <p:ph type="sldNum" sz="quarter" idx="2"/>
          </p:nvPr>
        </p:nvSpPr>
        <p:spPr>
          <a:xfrm>
            <a:off x="22793706" y="12981031"/>
            <a:ext cx="361189" cy="40411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9014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54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55" name="Body Level One…"/>
          <p:cNvSpPr txBox="1"/>
          <p:nvPr>
            <p:ph type="body" idx="1" hasCustomPrompt="1"/>
          </p:nvPr>
        </p:nvSpPr>
        <p:spPr>
          <a:xfrm>
            <a:off x="1295400" y="5270500"/>
            <a:ext cx="21869400" cy="7135317"/>
          </a:xfrm>
          <a:prstGeom prst="rect">
            <a:avLst/>
          </a:prstGeom>
        </p:spPr>
        <p:txBody>
          <a:bodyPr numCol="2" spcCol="1093469"/>
          <a:lstStyle>
            <a:lvl1pPr defTabSz="584200">
              <a:spcBef>
                <a:spcPts val="3300"/>
              </a:spcBef>
              <a:defRPr cap="none" spc="0" sz="4000">
                <a:latin typeface="+mn-lt"/>
                <a:ea typeface="+mn-ea"/>
                <a:cs typeface="+mn-cs"/>
                <a:sym typeface="Graphik"/>
              </a:defRPr>
            </a:lvl1pPr>
            <a:lvl2pPr defTabSz="584200">
              <a:spcBef>
                <a:spcPts val="3300"/>
              </a:spcBef>
              <a:defRPr cap="none" spc="0" sz="4000">
                <a:latin typeface="+mn-lt"/>
                <a:ea typeface="+mn-ea"/>
                <a:cs typeface="+mn-cs"/>
                <a:sym typeface="Graphik"/>
              </a:defRPr>
            </a:lvl2pPr>
            <a:lvl3pPr defTabSz="584200">
              <a:spcBef>
                <a:spcPts val="3300"/>
              </a:spcBef>
              <a:defRPr cap="none" spc="0" sz="4000">
                <a:latin typeface="+mn-lt"/>
                <a:ea typeface="+mn-ea"/>
                <a:cs typeface="+mn-cs"/>
                <a:sym typeface="Graphik"/>
              </a:defRPr>
            </a:lvl3pPr>
            <a:lvl4pPr defTabSz="584200">
              <a:spcBef>
                <a:spcPts val="3300"/>
              </a:spcBef>
              <a:defRPr cap="none" spc="0" sz="4000">
                <a:latin typeface="+mn-lt"/>
                <a:ea typeface="+mn-ea"/>
                <a:cs typeface="+mn-cs"/>
                <a:sym typeface="Graphik"/>
              </a:defRPr>
            </a:lvl4pPr>
            <a:lvl5pPr defTabSz="584200">
              <a:spcBef>
                <a:spcPts val="3300"/>
              </a:spcBef>
              <a:defRPr cap="none" spc="0" sz="40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9014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64" name="A blue and white director’s chair beside a pool with a floating blue inflatable ring"/>
          <p:cNvSpPr/>
          <p:nvPr>
            <p:ph type="pic" idx="21"/>
          </p:nvPr>
        </p:nvSpPr>
        <p:spPr>
          <a:xfrm>
            <a:off x="14034290" y="-250431"/>
            <a:ext cx="10358781" cy="142295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5" name="Body Level One…"/>
          <p:cNvSpPr txBox="1"/>
          <p:nvPr>
            <p:ph type="body" sz="half" idx="1" hasCustomPrompt="1"/>
          </p:nvPr>
        </p:nvSpPr>
        <p:spPr>
          <a:xfrm>
            <a:off x="1295400" y="5257800"/>
            <a:ext cx="11442700" cy="6886575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cap="none" spc="0" sz="4000">
                <a:latin typeface="+mn-lt"/>
                <a:ea typeface="+mn-ea"/>
                <a:cs typeface="+mn-cs"/>
                <a:sym typeface="Graphik"/>
              </a:defRPr>
            </a:lvl1pPr>
            <a:lvl2pPr defTabSz="584200">
              <a:spcBef>
                <a:spcPts val="3300"/>
              </a:spcBef>
              <a:defRPr cap="none" spc="0" sz="4000">
                <a:latin typeface="+mn-lt"/>
                <a:ea typeface="+mn-ea"/>
                <a:cs typeface="+mn-cs"/>
                <a:sym typeface="Graphik"/>
              </a:defRPr>
            </a:lvl2pPr>
            <a:lvl3pPr defTabSz="584200">
              <a:spcBef>
                <a:spcPts val="3300"/>
              </a:spcBef>
              <a:defRPr cap="none" spc="0" sz="4000">
                <a:latin typeface="+mn-lt"/>
                <a:ea typeface="+mn-ea"/>
                <a:cs typeface="+mn-cs"/>
                <a:sym typeface="Graphik"/>
              </a:defRPr>
            </a:lvl3pPr>
            <a:lvl4pPr defTabSz="584200">
              <a:spcBef>
                <a:spcPts val="3300"/>
              </a:spcBef>
              <a:defRPr cap="none" spc="0" sz="4000">
                <a:latin typeface="+mn-lt"/>
                <a:ea typeface="+mn-ea"/>
                <a:cs typeface="+mn-cs"/>
                <a:sym typeface="Graphik"/>
              </a:defRPr>
            </a:lvl4pPr>
            <a:lvl5pPr defTabSz="584200">
              <a:spcBef>
                <a:spcPts val="3300"/>
              </a:spcBef>
              <a:defRPr cap="none" spc="0" sz="40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6" name="Author and Date"/>
          <p:cNvSpPr txBox="1"/>
          <p:nvPr>
            <p:ph type="body" sz="quarter" idx="22" hasCustomPrompt="1"/>
          </p:nvPr>
        </p:nvSpPr>
        <p:spPr>
          <a:xfrm>
            <a:off x="1295400" y="12955885"/>
            <a:ext cx="114427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67" name="Slide Title"/>
          <p:cNvSpPr txBox="1"/>
          <p:nvPr>
            <p:ph type="title" hasCustomPrompt="1"/>
          </p:nvPr>
        </p:nvSpPr>
        <p:spPr>
          <a:xfrm>
            <a:off x="1295400" y="1625600"/>
            <a:ext cx="11442700" cy="2466975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Slide Title</a:t>
            </a:r>
          </a:p>
        </p:txBody>
      </p:sp>
      <p:sp>
        <p:nvSpPr>
          <p:cNvPr id="68" name="Slide Subtitle"/>
          <p:cNvSpPr txBox="1"/>
          <p:nvPr>
            <p:ph type="body" sz="quarter" idx="23" hasCustomPrompt="1"/>
          </p:nvPr>
        </p:nvSpPr>
        <p:spPr>
          <a:xfrm>
            <a:off x="1295400" y="4092575"/>
            <a:ext cx="11442701" cy="678372"/>
          </a:xfrm>
          <a:prstGeom prst="rect">
            <a:avLst/>
          </a:prstGeom>
        </p:spPr>
        <p:txBody>
          <a:bodyPr/>
          <a:lstStyle>
            <a:lvl1pPr defTabSz="566674">
              <a:defRPr spc="-101" sz="3395"/>
            </a:lvl1pPr>
          </a:lstStyle>
          <a:p>
            <a:pPr/>
            <a:r>
              <a:t>Slide Subtitle</a:t>
            </a:r>
          </a:p>
        </p:txBody>
      </p:sp>
      <p:sp>
        <p:nvSpPr>
          <p:cNvPr id="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ection Title"/>
          <p:cNvSpPr txBox="1"/>
          <p:nvPr>
            <p:ph type="title" hasCustomPrompt="1"/>
          </p:nvPr>
        </p:nvSpPr>
        <p:spPr>
          <a:xfrm>
            <a:off x="1295400" y="5404408"/>
            <a:ext cx="21869400" cy="2881785"/>
          </a:xfrm>
          <a:prstGeom prst="rect">
            <a:avLst/>
          </a:prstGeom>
        </p:spPr>
        <p:txBody>
          <a:bodyPr anchor="ctr"/>
          <a:lstStyle>
            <a:lvl1pPr defTabSz="825500">
              <a:defRPr cap="all" spc="-408" sz="10200"/>
            </a:lvl1pPr>
          </a:lstStyle>
          <a:p>
            <a:pPr/>
            <a:r>
              <a:t>Section Title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8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85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86" name="Slide Subtitle"/>
          <p:cNvSpPr txBox="1"/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pPr/>
            <a:r>
              <a:t>Slide Subtitle </a:t>
            </a:r>
          </a:p>
        </p:txBody>
      </p:sp>
      <p:sp>
        <p:nvSpPr>
          <p:cNvPr id="87" name="Slide Title"/>
          <p:cNvSpPr txBox="1"/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Slide Title</a:t>
            </a:r>
          </a:p>
        </p:txBody>
      </p:sp>
      <p:sp>
        <p:nvSpPr>
          <p:cNvPr id="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8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96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97" name="Agenda Subtitle"/>
          <p:cNvSpPr txBox="1"/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pPr/>
            <a:r>
              <a:t>Agenda Subtitle</a:t>
            </a:r>
          </a:p>
        </p:txBody>
      </p:sp>
      <p:sp>
        <p:nvSpPr>
          <p:cNvPr id="98" name="Body Level One…"/>
          <p:cNvSpPr txBox="1"/>
          <p:nvPr>
            <p:ph type="body" idx="1" hasCustomPrompt="1"/>
          </p:nvPr>
        </p:nvSpPr>
        <p:spPr>
          <a:xfrm>
            <a:off x="1295400" y="5118100"/>
            <a:ext cx="21869400" cy="7137400"/>
          </a:xfrm>
          <a:prstGeom prst="rect">
            <a:avLst/>
          </a:prstGeom>
        </p:spPr>
        <p:txBody>
          <a:bodyPr/>
          <a:lstStyle>
            <a:lvl1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1pPr>
            <a:lvl2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2pPr>
            <a:lvl3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3pPr>
            <a:lvl4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4pPr>
            <a:lvl5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Agenda Title"/>
          <p:cNvSpPr txBox="1"/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Agenda Title</a:t>
            </a:r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/>
          <p:nvPr>
            <p:ph type="title" hasCustomPrompt="1"/>
          </p:nvPr>
        </p:nvSpPr>
        <p:spPr>
          <a:xfrm>
            <a:off x="1298349" y="4384675"/>
            <a:ext cx="21869401" cy="469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Presentation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98349" y="9268776"/>
            <a:ext cx="21869401" cy="1402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2797516" y="12979146"/>
            <a:ext cx="361189" cy="4041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3428914">
              <a:lnSpc>
                <a:spcPct val="100000"/>
              </a:lnSpc>
              <a:spcBef>
                <a:spcPts val="0"/>
              </a:spcBef>
              <a:tabLst/>
              <a:defRPr spc="0" sz="1800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9pPr>
    </p:titleStyle>
    <p:body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1pPr>
      <a:lvl2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2pPr>
      <a:lvl3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3pPr>
      <a:lvl4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4pPr>
      <a:lvl5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5pPr>
      <a:lvl6pPr marL="0" marR="0" indent="2286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6pPr>
      <a:lvl7pPr marL="0" marR="0" indent="2743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7pPr>
      <a:lvl8pPr marL="0" marR="0" indent="3200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8pPr>
      <a:lvl9pPr marL="0" marR="0" indent="3657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9pPr>
    </p:bodyStyle>
    <p:otherStyle>
      <a:lvl1pPr marL="0" marR="0" indent="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OST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POST</a:t>
            </a:r>
          </a:p>
        </p:txBody>
      </p:sp>
      <p:sp>
        <p:nvSpPr>
          <p:cNvPr id="161" name="Sakib Rasul…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Sakib Rasul</a:t>
            </a:r>
          </a:p>
          <a:p>
            <a:pPr/>
            <a:r>
              <a:t>August 4, 2023</a:t>
            </a:r>
          </a:p>
        </p:txBody>
      </p:sp>
      <p:sp>
        <p:nvSpPr>
          <p:cNvPr id="162" name="These slides were first presented on August 4, 2023 at Flatiron School."/>
          <p:cNvSpPr txBox="1"/>
          <p:nvPr/>
        </p:nvSpPr>
        <p:spPr>
          <a:xfrm>
            <a:off x="1294723" y="12381406"/>
            <a:ext cx="9146591" cy="542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These slides were first presented on August 4, 2023 at Flatiron School.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oday, we’ll answer the following questions:…"/>
          <p:cNvSpPr txBox="1"/>
          <p:nvPr>
            <p:ph type="body" idx="1"/>
          </p:nvPr>
        </p:nvSpPr>
        <p:spPr>
          <a:xfrm>
            <a:off x="1295400" y="3650783"/>
            <a:ext cx="21869400" cy="10086917"/>
          </a:xfrm>
          <a:prstGeom prst="rect">
            <a:avLst/>
          </a:prstGeom>
        </p:spPr>
        <p:txBody>
          <a:bodyPr/>
          <a:lstStyle/>
          <a:p>
            <a:pPr>
              <a:defRPr b="0" u="none"/>
            </a:pPr>
            <a:r>
              <a:t>Today, we’ll answer the following questions:</a:t>
            </a:r>
          </a:p>
          <a:p>
            <a:pPr marL="1200150" indent="-1200150">
              <a:buSzPct val="100000"/>
              <a:buAutoNum type="arabicPeriod" startAt="1"/>
              <a:defRPr b="0" u="none"/>
            </a:pPr>
            <a:r>
              <a:t>How do prepare data to be sent to an </a:t>
            </a:r>
            <a:r>
              <a:rPr b="1"/>
              <a:t>external resource</a:t>
            </a:r>
            <a:r>
              <a:t>?</a:t>
            </a:r>
          </a:p>
          <a:p>
            <a:pPr marL="1200150" indent="-1200150">
              <a:buSzPct val="100000"/>
              <a:buAutoNum type="arabicPeriod" startAt="1"/>
              <a:defRPr b="0" u="none"/>
            </a:pPr>
            <a:r>
              <a:t>How do we send data?</a:t>
            </a:r>
          </a:p>
          <a:p>
            <a:pPr marL="1200150" indent="-1200150">
              <a:buSzPct val="100000"/>
              <a:buAutoNum type="arabicPeriod" startAt="1"/>
              <a:defRPr b="0" u="none"/>
            </a:pPr>
            <a:r>
              <a:t>What can we do after we’ve successfully sent data?</a:t>
            </a:r>
          </a:p>
        </p:txBody>
      </p:sp>
      <p:sp>
        <p:nvSpPr>
          <p:cNvPr id="165" name="Today’s Objectiv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Today’s Objectives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reparing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Preparing Data</a:t>
            </a:r>
          </a:p>
        </p:txBody>
      </p:sp>
      <p:sp>
        <p:nvSpPr>
          <p:cNvPr id="168" name="When we want a user to send data to an external resource like JSON Server, we often have them fill out a form.…"/>
          <p:cNvSpPr txBox="1"/>
          <p:nvPr>
            <p:ph type="body" sz="quarter" idx="1"/>
          </p:nvPr>
        </p:nvSpPr>
        <p:spPr>
          <a:xfrm>
            <a:off x="1295400" y="3947068"/>
            <a:ext cx="21869400" cy="2730639"/>
          </a:xfrm>
          <a:prstGeom prst="rect">
            <a:avLst/>
          </a:prstGeom>
        </p:spPr>
        <p:txBody>
          <a:bodyPr/>
          <a:lstStyle/>
          <a:p>
            <a:pPr marL="647700" indent="-647700">
              <a:buClr>
                <a:srgbClr val="000000"/>
              </a:buClr>
              <a:buSzPct val="200000"/>
              <a:buChar char="•"/>
            </a:pPr>
            <a:r>
              <a:t>When we want a user to send data to an </a:t>
            </a: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external resource</a:t>
            </a:r>
            <a:r>
              <a:t> like </a:t>
            </a: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JSON Server</a:t>
            </a:r>
            <a:r>
              <a:t>, we often have them fill out a </a:t>
            </a: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form</a:t>
            </a:r>
            <a:r>
              <a:t>.</a:t>
            </a:r>
          </a:p>
          <a:p>
            <a:pPr marL="647700" indent="-647700">
              <a:buClr>
                <a:srgbClr val="000000"/>
              </a:buClr>
              <a:buSzPct val="200000"/>
              <a:buChar char="•"/>
            </a:pPr>
            <a:r>
              <a:t>Once the user </a:t>
            </a:r>
            <a:r>
              <a:rPr u="sng"/>
              <a:t>submits</a:t>
            </a:r>
            <a:r>
              <a:t> the form, we construct </a:t>
            </a:r>
            <a:r>
              <a:rPr u="sng"/>
              <a:t>an object</a:t>
            </a:r>
            <a:r>
              <a:t> with what the user submitted.</a:t>
            </a:r>
          </a:p>
        </p:txBody>
      </p:sp>
      <p:sp>
        <p:nvSpPr>
          <p:cNvPr id="169" name="form.addEventListener(“submit”, () =&gt; {…"/>
          <p:cNvSpPr txBox="1"/>
          <p:nvPr/>
        </p:nvSpPr>
        <p:spPr>
          <a:xfrm>
            <a:off x="10477231" y="7225692"/>
            <a:ext cx="12059581" cy="566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84200">
              <a:lnSpc>
                <a:spcPct val="100000"/>
              </a:lnSpc>
              <a:spcBef>
                <a:spcPts val="3300"/>
              </a:spcBef>
              <a:tabLst/>
              <a:defRPr spc="0" sz="4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form.addEventListener(“submit”, () =&gt; {</a:t>
            </a:r>
          </a:p>
          <a:p>
            <a:pPr lvl="1" algn="l" defTabSz="584200">
              <a:lnSpc>
                <a:spcPct val="100000"/>
              </a:lnSpc>
              <a:spcBef>
                <a:spcPts val="3300"/>
              </a:spcBef>
              <a:tabLst/>
              <a:defRPr b="1" spc="0" sz="4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const person = {</a:t>
            </a:r>
          </a:p>
          <a:p>
            <a:pPr lvl="2" algn="l" defTabSz="584200">
              <a:lnSpc>
                <a:spcPct val="100000"/>
              </a:lnSpc>
              <a:spcBef>
                <a:spcPts val="3300"/>
              </a:spcBef>
              <a:tabLst/>
              <a:defRPr b="1" spc="0" sz="4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name: event.target.name,</a:t>
            </a:r>
          </a:p>
          <a:p>
            <a:pPr lvl="2" algn="l" defTabSz="584200">
              <a:lnSpc>
                <a:spcPct val="100000"/>
              </a:lnSpc>
              <a:spcBef>
                <a:spcPts val="3300"/>
              </a:spcBef>
              <a:tabLst/>
              <a:defRPr b="1" spc="0" sz="4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address: event.target.address</a:t>
            </a:r>
          </a:p>
          <a:p>
            <a:pPr lvl="1" algn="l" defTabSz="584200">
              <a:lnSpc>
                <a:spcPct val="100000"/>
              </a:lnSpc>
              <a:spcBef>
                <a:spcPts val="3300"/>
              </a:spcBef>
              <a:tabLst/>
              <a:defRPr b="1" spc="0" sz="4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};</a:t>
            </a:r>
            <a:r>
              <a:t> </a:t>
            </a:r>
          </a:p>
          <a:p>
            <a:pPr algn="l" defTabSz="584200">
              <a:lnSpc>
                <a:spcPct val="100000"/>
              </a:lnSpc>
              <a:spcBef>
                <a:spcPts val="3300"/>
              </a:spcBef>
              <a:tabLst/>
              <a:defRPr spc="0" sz="4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};</a:t>
            </a:r>
          </a:p>
        </p:txBody>
      </p:sp>
      <p:sp>
        <p:nvSpPr>
          <p:cNvPr id="170" name="&lt;form&gt;…"/>
          <p:cNvSpPr txBox="1"/>
          <p:nvPr/>
        </p:nvSpPr>
        <p:spPr>
          <a:xfrm>
            <a:off x="1476589" y="7225692"/>
            <a:ext cx="8298164" cy="566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426466">
              <a:lnSpc>
                <a:spcPct val="100000"/>
              </a:lnSpc>
              <a:spcBef>
                <a:spcPts val="2400"/>
              </a:spcBef>
              <a:tabLst/>
              <a:defRPr spc="0" sz="292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&lt;form&gt;</a:t>
            </a:r>
          </a:p>
          <a:p>
            <a:pPr lvl="1" indent="333756" algn="l" defTabSz="426466">
              <a:lnSpc>
                <a:spcPct val="100000"/>
              </a:lnSpc>
              <a:spcBef>
                <a:spcPts val="2400"/>
              </a:spcBef>
              <a:tabLst/>
              <a:defRPr spc="0" sz="292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&lt;label&gt;</a:t>
            </a:r>
          </a:p>
          <a:p>
            <a:pPr lvl="2" indent="667512" algn="l" defTabSz="426466">
              <a:lnSpc>
                <a:spcPct val="100000"/>
              </a:lnSpc>
              <a:spcBef>
                <a:spcPts val="2400"/>
              </a:spcBef>
              <a:tabLst/>
              <a:defRPr spc="0" sz="292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Name &lt;input name=“name” /&gt;</a:t>
            </a:r>
          </a:p>
          <a:p>
            <a:pPr lvl="1" indent="333756" algn="l" defTabSz="426466">
              <a:lnSpc>
                <a:spcPct val="100000"/>
              </a:lnSpc>
              <a:spcBef>
                <a:spcPts val="2400"/>
              </a:spcBef>
              <a:tabLst/>
              <a:defRPr spc="0" sz="292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&lt;label/&gt;</a:t>
            </a:r>
          </a:p>
          <a:p>
            <a:pPr lvl="1" indent="333756" algn="l" defTabSz="426466">
              <a:lnSpc>
                <a:spcPct val="100000"/>
              </a:lnSpc>
              <a:spcBef>
                <a:spcPts val="2400"/>
              </a:spcBef>
              <a:tabLst/>
              <a:defRPr spc="0" sz="292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&lt;label&gt;</a:t>
            </a:r>
          </a:p>
          <a:p>
            <a:pPr lvl="2" indent="667512" algn="l" defTabSz="426466">
              <a:lnSpc>
                <a:spcPct val="100000"/>
              </a:lnSpc>
              <a:spcBef>
                <a:spcPts val="2400"/>
              </a:spcBef>
              <a:tabLst/>
              <a:defRPr spc="0" sz="292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Address &lt;input name=“address” /&gt;</a:t>
            </a:r>
          </a:p>
          <a:p>
            <a:pPr lvl="1" indent="333756" algn="l" defTabSz="426466">
              <a:lnSpc>
                <a:spcPct val="100000"/>
              </a:lnSpc>
              <a:spcBef>
                <a:spcPts val="2400"/>
              </a:spcBef>
              <a:tabLst/>
              <a:defRPr spc="0" sz="292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&lt;label/&gt;</a:t>
            </a:r>
          </a:p>
          <a:p>
            <a:pPr algn="l" defTabSz="426466">
              <a:lnSpc>
                <a:spcPct val="100000"/>
              </a:lnSpc>
              <a:spcBef>
                <a:spcPts val="2400"/>
              </a:spcBef>
              <a:tabLst/>
              <a:defRPr spc="0" sz="292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&lt;form&gt;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ending Data with PO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Sending Data with POST</a:t>
            </a:r>
          </a:p>
        </p:txBody>
      </p:sp>
      <p:sp>
        <p:nvSpPr>
          <p:cNvPr id="173" name="Next, we send the object by calling fetch(URL, OPTIONS)."/>
          <p:cNvSpPr txBox="1"/>
          <p:nvPr>
            <p:ph type="body" sz="quarter" idx="1"/>
          </p:nvPr>
        </p:nvSpPr>
        <p:spPr>
          <a:xfrm>
            <a:off x="1295400" y="3947068"/>
            <a:ext cx="21869400" cy="995855"/>
          </a:xfrm>
          <a:prstGeom prst="rect">
            <a:avLst/>
          </a:prstGeom>
        </p:spPr>
        <p:txBody>
          <a:bodyPr/>
          <a:lstStyle/>
          <a:p>
            <a:pPr marL="647700" indent="-647700">
              <a:buClr>
                <a:srgbClr val="000000"/>
              </a:buClr>
              <a:buSzPct val="200000"/>
              <a:buChar char="•"/>
            </a:pPr>
            <a:r>
              <a:t>Next, we send the object by calling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fetch(URL, OPTIONS)</a:t>
            </a:r>
            <a:r>
              <a:t>.</a:t>
            </a:r>
          </a:p>
        </p:txBody>
      </p:sp>
      <p:sp>
        <p:nvSpPr>
          <p:cNvPr id="174" name="form.addEventListener(“submit”, () =&gt; {…"/>
          <p:cNvSpPr txBox="1"/>
          <p:nvPr/>
        </p:nvSpPr>
        <p:spPr>
          <a:xfrm>
            <a:off x="1293486" y="5297134"/>
            <a:ext cx="21797028" cy="708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37463">
              <a:lnSpc>
                <a:spcPct val="100000"/>
              </a:lnSpc>
              <a:spcBef>
                <a:spcPts val="3000"/>
              </a:spcBef>
              <a:tabLst/>
              <a:defRPr spc="0" sz="368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form.addEventListener(“submit”, () =&gt; {</a:t>
            </a:r>
          </a:p>
          <a:p>
            <a:pPr lvl="1" indent="420623" algn="l" defTabSz="537463">
              <a:lnSpc>
                <a:spcPct val="100000"/>
              </a:lnSpc>
              <a:spcBef>
                <a:spcPts val="3000"/>
              </a:spcBef>
              <a:tabLst/>
              <a:defRPr spc="0" sz="368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const formData = { /* … */ };</a:t>
            </a:r>
          </a:p>
          <a:p>
            <a:pPr lvl="1" indent="420623" algn="l" defTabSz="537463">
              <a:lnSpc>
                <a:spcPct val="100000"/>
              </a:lnSpc>
              <a:spcBef>
                <a:spcPts val="3000"/>
              </a:spcBef>
              <a:tabLst/>
              <a:defRPr b="1" spc="0" sz="368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fetch(“http://localhost:3000/objects”, {</a:t>
            </a:r>
          </a:p>
          <a:p>
            <a:pPr lvl="2" indent="841247" algn="l" defTabSz="537463">
              <a:lnSpc>
                <a:spcPct val="100000"/>
              </a:lnSpc>
              <a:spcBef>
                <a:spcPts val="3000"/>
              </a:spcBef>
              <a:tabLst/>
              <a:defRPr b="1" spc="0" sz="368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method: _______,</a:t>
            </a:r>
          </a:p>
          <a:p>
            <a:pPr lvl="2" indent="841247" algn="l" defTabSz="537463">
              <a:lnSpc>
                <a:spcPct val="100000"/>
              </a:lnSpc>
              <a:spcBef>
                <a:spcPts val="3000"/>
              </a:spcBef>
              <a:tabLst/>
              <a:defRPr b="1" spc="0" sz="368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headers: ___________________________,</a:t>
            </a:r>
          </a:p>
          <a:p>
            <a:pPr lvl="2" indent="841247" algn="l" defTabSz="537463">
              <a:lnSpc>
                <a:spcPct val="100000"/>
              </a:lnSpc>
              <a:spcBef>
                <a:spcPts val="3000"/>
              </a:spcBef>
              <a:tabLst/>
              <a:defRPr b="1" spc="0" sz="368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body: ______________________________</a:t>
            </a:r>
          </a:p>
          <a:p>
            <a:pPr lvl="1" indent="420623" algn="l" defTabSz="537463">
              <a:lnSpc>
                <a:spcPct val="100000"/>
              </a:lnSpc>
              <a:spcBef>
                <a:spcPts val="3000"/>
              </a:spcBef>
              <a:tabLst/>
              <a:defRPr b="1" spc="0" sz="368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});</a:t>
            </a:r>
          </a:p>
          <a:p>
            <a:pPr algn="l" defTabSz="537463">
              <a:lnSpc>
                <a:spcPct val="100000"/>
              </a:lnSpc>
              <a:spcBef>
                <a:spcPts val="3000"/>
              </a:spcBef>
              <a:tabLst/>
              <a:defRPr spc="0" sz="368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};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ending Data with PO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Sending Data with POST</a:t>
            </a:r>
          </a:p>
        </p:txBody>
      </p:sp>
      <p:sp>
        <p:nvSpPr>
          <p:cNvPr id="177" name="Next, we send the object by calling fetch(URL, OPTIONS)."/>
          <p:cNvSpPr txBox="1"/>
          <p:nvPr>
            <p:ph type="body" sz="quarter" idx="1"/>
          </p:nvPr>
        </p:nvSpPr>
        <p:spPr>
          <a:xfrm>
            <a:off x="1295400" y="3947068"/>
            <a:ext cx="21869400" cy="995855"/>
          </a:xfrm>
          <a:prstGeom prst="rect">
            <a:avLst/>
          </a:prstGeom>
        </p:spPr>
        <p:txBody>
          <a:bodyPr/>
          <a:lstStyle/>
          <a:p>
            <a:pPr marL="647700" indent="-647700">
              <a:buClr>
                <a:srgbClr val="000000"/>
              </a:buClr>
              <a:buSzPct val="200000"/>
              <a:buChar char="•"/>
            </a:pPr>
            <a:r>
              <a:t>Next, we send the object by calling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fetch(URL, OPTIONS)</a:t>
            </a:r>
            <a:r>
              <a:t>.</a:t>
            </a:r>
          </a:p>
        </p:txBody>
      </p:sp>
      <p:sp>
        <p:nvSpPr>
          <p:cNvPr id="178" name="fetch(“http://localhost:3000/objects”, {…"/>
          <p:cNvSpPr txBox="1"/>
          <p:nvPr/>
        </p:nvSpPr>
        <p:spPr>
          <a:xfrm>
            <a:off x="1293486" y="5297134"/>
            <a:ext cx="12409928" cy="708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37463">
              <a:lnSpc>
                <a:spcPct val="100000"/>
              </a:lnSpc>
              <a:spcBef>
                <a:spcPts val="3000"/>
              </a:spcBef>
              <a:tabLst/>
              <a:defRPr spc="0" sz="368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fetch(“http://localhost:3000/objects”, {</a:t>
            </a:r>
          </a:p>
          <a:p>
            <a:pPr lvl="1" indent="420623" algn="l" defTabSz="537463">
              <a:lnSpc>
                <a:spcPct val="100000"/>
              </a:lnSpc>
              <a:spcBef>
                <a:spcPts val="3000"/>
              </a:spcBef>
              <a:tabLst/>
              <a:defRPr spc="0" sz="368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method</a:t>
            </a:r>
            <a:r>
              <a:t>: “POST”,</a:t>
            </a:r>
          </a:p>
          <a:p>
            <a:pPr lvl="1" indent="420623" algn="l" defTabSz="537463">
              <a:lnSpc>
                <a:spcPct val="100000"/>
              </a:lnSpc>
              <a:spcBef>
                <a:spcPts val="3000"/>
              </a:spcBef>
              <a:tabLst/>
              <a:defRPr spc="0" sz="368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headers</a:t>
            </a:r>
            <a:r>
              <a:t>: {</a:t>
            </a:r>
          </a:p>
          <a:p>
            <a:pPr lvl="2" indent="841247" algn="l" defTabSz="537463">
              <a:lnSpc>
                <a:spcPct val="100000"/>
              </a:lnSpc>
              <a:spcBef>
                <a:spcPts val="3000"/>
              </a:spcBef>
              <a:tabLst/>
              <a:defRPr spc="0" sz="368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Content-Type</a:t>
            </a:r>
            <a:r>
              <a:t>: “application/json”,</a:t>
            </a:r>
          </a:p>
          <a:p>
            <a:pPr lvl="2" indent="841247" algn="l" defTabSz="537463">
              <a:lnSpc>
                <a:spcPct val="100000"/>
              </a:lnSpc>
              <a:spcBef>
                <a:spcPts val="3000"/>
              </a:spcBef>
              <a:tabLst/>
              <a:defRPr spc="0" sz="368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Accept</a:t>
            </a:r>
            <a:r>
              <a:t>: “application/json”</a:t>
            </a:r>
          </a:p>
          <a:p>
            <a:pPr lvl="1" indent="420623" algn="l" defTabSz="537463">
              <a:lnSpc>
                <a:spcPct val="100000"/>
              </a:lnSpc>
              <a:spcBef>
                <a:spcPts val="3000"/>
              </a:spcBef>
              <a:tabLst/>
              <a:defRPr spc="0" sz="368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},</a:t>
            </a:r>
          </a:p>
          <a:p>
            <a:pPr lvl="1" indent="420623" algn="l" defTabSz="537463">
              <a:lnSpc>
                <a:spcPct val="100000"/>
              </a:lnSpc>
              <a:spcBef>
                <a:spcPts val="3000"/>
              </a:spcBef>
              <a:tabLst/>
              <a:defRPr spc="0" sz="368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body</a:t>
            </a:r>
            <a:r>
              <a:t>: JSON.stringify(object)</a:t>
            </a:r>
          </a:p>
          <a:p>
            <a:pPr algn="l" defTabSz="537463">
              <a:lnSpc>
                <a:spcPct val="100000"/>
              </a:lnSpc>
              <a:spcBef>
                <a:spcPts val="3000"/>
              </a:spcBef>
              <a:tabLst/>
              <a:defRPr spc="0" sz="368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};</a:t>
            </a:r>
          </a:p>
        </p:txBody>
      </p:sp>
      <p:sp>
        <p:nvSpPr>
          <p:cNvPr id="179" name="This defaults to GET when it’s not specified."/>
          <p:cNvSpPr txBox="1"/>
          <p:nvPr/>
        </p:nvSpPr>
        <p:spPr>
          <a:xfrm>
            <a:off x="13328012" y="6181215"/>
            <a:ext cx="5735723" cy="569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This defaults to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t> when it’s not specified.</a:t>
            </a:r>
          </a:p>
        </p:txBody>
      </p:sp>
      <p:sp>
        <p:nvSpPr>
          <p:cNvPr id="180" name="This is where we specify the type of data we’re about to send."/>
          <p:cNvSpPr txBox="1"/>
          <p:nvPr/>
        </p:nvSpPr>
        <p:spPr>
          <a:xfrm>
            <a:off x="13321222" y="8064707"/>
            <a:ext cx="7984618" cy="542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This is where we specify the type of data we’re about to send.</a:t>
            </a:r>
          </a:p>
        </p:txBody>
      </p:sp>
      <p:sp>
        <p:nvSpPr>
          <p:cNvPr id="181" name="Line"/>
          <p:cNvSpPr/>
          <p:nvPr/>
        </p:nvSpPr>
        <p:spPr>
          <a:xfrm flipH="1" flipV="1">
            <a:off x="6193161" y="6486001"/>
            <a:ext cx="6962969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2" name="Line"/>
          <p:cNvSpPr/>
          <p:nvPr/>
        </p:nvSpPr>
        <p:spPr>
          <a:xfrm flipH="1">
            <a:off x="11687192" y="8336106"/>
            <a:ext cx="1469117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3" name="This is where we specify the data we want to send."/>
          <p:cNvSpPr txBox="1"/>
          <p:nvPr/>
        </p:nvSpPr>
        <p:spPr>
          <a:xfrm>
            <a:off x="13321222" y="10865847"/>
            <a:ext cx="6592495" cy="542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This is where we specify the data we want to send.</a:t>
            </a:r>
          </a:p>
        </p:txBody>
      </p:sp>
      <p:sp>
        <p:nvSpPr>
          <p:cNvPr id="184" name="Line"/>
          <p:cNvSpPr/>
          <p:nvPr/>
        </p:nvSpPr>
        <p:spPr>
          <a:xfrm flipH="1">
            <a:off x="9934500" y="11137246"/>
            <a:ext cx="3229101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5" name="This is where we specify the type of data we hope to receive."/>
          <p:cNvSpPr txBox="1"/>
          <p:nvPr/>
        </p:nvSpPr>
        <p:spPr>
          <a:xfrm>
            <a:off x="13321222" y="9029907"/>
            <a:ext cx="7896124" cy="542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This is where we specify the type of data we hope to receive.</a:t>
            </a:r>
          </a:p>
        </p:txBody>
      </p:sp>
      <p:sp>
        <p:nvSpPr>
          <p:cNvPr id="186" name="Line"/>
          <p:cNvSpPr/>
          <p:nvPr/>
        </p:nvSpPr>
        <p:spPr>
          <a:xfrm flipH="1">
            <a:off x="9941793" y="9301306"/>
            <a:ext cx="3214516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Handling The Respon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Handling The Response</a:t>
            </a:r>
          </a:p>
        </p:txBody>
      </p:sp>
      <p:sp>
        <p:nvSpPr>
          <p:cNvPr id="189" name="Finally, we attach one or more .then() clauses to handle a successful response.…"/>
          <p:cNvSpPr txBox="1"/>
          <p:nvPr>
            <p:ph type="body" sz="half" idx="1"/>
          </p:nvPr>
        </p:nvSpPr>
        <p:spPr>
          <a:xfrm>
            <a:off x="1295400" y="3947068"/>
            <a:ext cx="21869400" cy="5318842"/>
          </a:xfrm>
          <a:prstGeom prst="rect">
            <a:avLst/>
          </a:prstGeom>
        </p:spPr>
        <p:txBody>
          <a:bodyPr/>
          <a:lstStyle/>
          <a:p>
            <a:pPr marL="647700" indent="-647700">
              <a:buClr>
                <a:srgbClr val="000000"/>
              </a:buClr>
              <a:buSzPct val="200000"/>
              <a:buChar char="•"/>
            </a:pPr>
            <a:r>
              <a:t>Finally, we attach one or more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.then()</a:t>
            </a:r>
            <a:r>
              <a:t> clauses to handle </a:t>
            </a:r>
            <a:r>
              <a:rPr u="sng"/>
              <a:t>a successful response</a:t>
            </a:r>
            <a:r>
              <a:t>.</a:t>
            </a:r>
          </a:p>
          <a:p>
            <a:pPr marL="647700" indent="-647700">
              <a:buClr>
                <a:srgbClr val="000000"/>
              </a:buClr>
              <a:buSzPct val="200000"/>
              <a:buChar char="•"/>
            </a:pPr>
            <a:r>
              <a:t>Our first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.then() </a:t>
            </a:r>
            <a:r>
              <a:t>will always be reserved for parsing a successful response.</a:t>
            </a:r>
          </a:p>
          <a:p>
            <a:pPr marL="647700" indent="-647700">
              <a:buClr>
                <a:srgbClr val="000000"/>
              </a:buClr>
              <a:buSzPct val="200000"/>
              <a:buChar char="•"/>
            </a:pPr>
            <a:r>
              <a:t>Our second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.then()</a:t>
            </a:r>
            <a:r>
              <a:t> will always be reserved for using the newly sent data, i.e. the object we just added to our database.</a:t>
            </a:r>
          </a:p>
          <a:p>
            <a:pPr marL="647700" indent="-647700">
              <a:buClr>
                <a:srgbClr val="000000"/>
              </a:buClr>
              <a:buSzPct val="200000"/>
              <a:buChar char="•"/>
            </a:pPr>
            <a:r>
              <a:t>Optionally, we can attach a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.catch()</a:t>
            </a:r>
            <a:r>
              <a:t> clause to handle </a:t>
            </a:r>
            <a:r>
              <a:rPr u="sng"/>
              <a:t>errors</a:t>
            </a:r>
            <a:r>
              <a:t>.</a:t>
            </a:r>
          </a:p>
        </p:txBody>
      </p:sp>
      <p:sp>
        <p:nvSpPr>
          <p:cNvPr id="190" name="fetch(URL, { method: POST, headers: { /*…*/ }, body: /*…*/ } )…"/>
          <p:cNvSpPr txBox="1"/>
          <p:nvPr/>
        </p:nvSpPr>
        <p:spPr>
          <a:xfrm>
            <a:off x="2690376" y="9279681"/>
            <a:ext cx="19079448" cy="3902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84200">
              <a:lnSpc>
                <a:spcPct val="100000"/>
              </a:lnSpc>
              <a:spcBef>
                <a:spcPts val="3300"/>
              </a:spcBef>
              <a:tabLst/>
              <a:defRPr spc="0" sz="4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fetch(URL, { method: POST, headers: { /*…*/ }, body: /*…*/ } )</a:t>
            </a:r>
          </a:p>
          <a:p>
            <a:pPr algn="l" defTabSz="584200">
              <a:lnSpc>
                <a:spcPct val="100000"/>
              </a:lnSpc>
              <a:spcBef>
                <a:spcPts val="3300"/>
              </a:spcBef>
              <a:tabLst/>
              <a:defRPr b="1" spc="0" sz="4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.then(response =&gt; response.json())</a:t>
            </a:r>
          </a:p>
          <a:p>
            <a:pPr algn="l" defTabSz="584200">
              <a:lnSpc>
                <a:spcPct val="100000"/>
              </a:lnSpc>
              <a:spcBef>
                <a:spcPts val="3300"/>
              </a:spcBef>
              <a:tabLst/>
              <a:defRPr b="1" spc="0" sz="4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.then(newlyCreatedObjectInDatabase =&gt; { /* … */ })</a:t>
            </a:r>
          </a:p>
          <a:p>
            <a:pPr algn="l" defTabSz="584200">
              <a:lnSpc>
                <a:spcPct val="100000"/>
              </a:lnSpc>
              <a:spcBef>
                <a:spcPts val="3300"/>
              </a:spcBef>
              <a:tabLst/>
              <a:defRPr b="1" spc="0" sz="4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.catch(errorObject =&gt; { /* … */ });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Let’s try it!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try it!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hanks!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Thanks!</a:t>
            </a:r>
          </a:p>
        </p:txBody>
      </p:sp>
      <p:sp>
        <p:nvSpPr>
          <p:cNvPr id="195" name="Sakib Rasul © 2023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Sakib Rasul © 2023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4_DynamicRainbow">
  <a:themeElements>
    <a:clrScheme name="34_DynamicRainbow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34_DynamicRainbow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34_DynamicRainbo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-44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>
            <a:tab pos="812800" algn="l"/>
          </a:tabLst>
          <a:defRPr b="0" baseline="0" cap="none" i="0" spc="-26" strike="noStrike" sz="2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Compact Regular"/>
            <a:ea typeface="Graphik Compact Regular"/>
            <a:cs typeface="Graphik Compact Regular"/>
            <a:sym typeface="Graphik Compac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4_DynamicRainbow">
  <a:themeElements>
    <a:clrScheme name="34_DynamicRainbow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34_DynamicRainbow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34_DynamicRainbo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-44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>
            <a:tab pos="812800" algn="l"/>
          </a:tabLst>
          <a:defRPr b="0" baseline="0" cap="none" i="0" spc="-26" strike="noStrike" sz="2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Compact Regular"/>
            <a:ea typeface="Graphik Compact Regular"/>
            <a:cs typeface="Graphik Compact Regular"/>
            <a:sym typeface="Graphik Compac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